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5544800" cy="10058400"/>
  <p:notesSz cx="6858000" cy="9144000"/>
  <p:defaultTextStyle>
    <a:defPPr>
      <a:defRPr lang="en-US"/>
    </a:defPPr>
    <a:lvl1pPr marL="0" algn="l" defTabSz="13128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26" y="-108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7214A-6366-491F-BE48-7C7875404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1646132"/>
            <a:ext cx="11658600" cy="3501814"/>
          </a:xfrm>
        </p:spPr>
        <p:txBody>
          <a:bodyPr anchor="b"/>
          <a:lstStyle>
            <a:lvl1pPr algn="ctr">
              <a:defRPr sz="8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EFEF8F-FA14-4E6B-80EA-DE5F272F8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400"/>
            </a:lvl1pPr>
            <a:lvl2pPr marL="656448" indent="0" algn="ctr">
              <a:buNone/>
              <a:defRPr sz="2900"/>
            </a:lvl2pPr>
            <a:lvl3pPr marL="1312896" indent="0" algn="ctr">
              <a:buNone/>
              <a:defRPr sz="2600"/>
            </a:lvl3pPr>
            <a:lvl4pPr marL="1969343" indent="0" algn="ctr">
              <a:buNone/>
              <a:defRPr sz="2300"/>
            </a:lvl4pPr>
            <a:lvl5pPr marL="2625791" indent="0" algn="ctr">
              <a:buNone/>
              <a:defRPr sz="2300"/>
            </a:lvl5pPr>
            <a:lvl6pPr marL="3282239" indent="0" algn="ctr">
              <a:buNone/>
              <a:defRPr sz="2300"/>
            </a:lvl6pPr>
            <a:lvl7pPr marL="3938687" indent="0" algn="ctr">
              <a:buNone/>
              <a:defRPr sz="2300"/>
            </a:lvl7pPr>
            <a:lvl8pPr marL="4595134" indent="0" algn="ctr">
              <a:buNone/>
              <a:defRPr sz="2300"/>
            </a:lvl8pPr>
            <a:lvl9pPr marL="5251582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FF28F0-4552-4B74-A351-77562393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DAE4C7-D5DF-4D57-A518-7B162109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07266-F408-4C88-94E1-EC15E604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A2EF4-FF62-4042-A30B-7C4295AD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CF3FFA-D43C-4028-8D9B-9C1695642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BED8BF-AA42-4D93-B7A8-06386A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B8E003-DA4E-49BF-BC4A-225C38DF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7165B-6DA2-41B9-ACB5-9117B548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F53A39-9385-4C68-9F7F-0F71335D0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24248" y="535516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9B8944-5AF0-4AD8-988D-BEE156100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8705" y="535516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CA990C-33A5-4CD2-8E48-CC6B2A60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8826EB-A419-4770-BF39-2B4E70B7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EC1E3E-F200-4FE2-820B-7B61F943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4D9B1-F2FD-4F05-92E9-9A3FA0EB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752CDD-D69A-4CBA-9B4C-5F3B3BCA8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00ECD0-3718-44C1-B7A3-7B896BC0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98D906-DF53-48DB-AED2-7F00C0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D63CD-A1EB-426D-8A4D-C0CDF24E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8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B2B5C-CB8B-4C89-B8E4-6FAB7D29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08" y="2507617"/>
            <a:ext cx="13407390" cy="4184014"/>
          </a:xfrm>
        </p:spPr>
        <p:txBody>
          <a:bodyPr anchor="b"/>
          <a:lstStyle>
            <a:lvl1pPr>
              <a:defRPr sz="8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1FA160-E5FD-4060-88EC-23206CD9C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608" y="6731213"/>
            <a:ext cx="13407390" cy="2200274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5644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128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6934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6257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822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9386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951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2515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747EB-FA65-493D-94CF-E41DD2B2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A3D1B2-EA8F-4B36-B4C8-CFB90B97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4A722D-C497-4222-8934-68739A4B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4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BFFB5-530B-4212-89D6-940ECCB1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8D988D-0145-43BD-9710-0240B5134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204ACA-023A-4A89-97A1-94E860801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55BEDC-6737-4E37-BA42-5331529A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FFAD0F-A606-484F-98F2-84016783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1B7FE-E873-4408-941F-20A4888F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AD6C7-EB86-40F8-9016-B51B33A7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535518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0BA4-C7E0-4EA7-B5E6-89B6BE24D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6448" indent="0">
              <a:buNone/>
              <a:defRPr sz="2900" b="1"/>
            </a:lvl2pPr>
            <a:lvl3pPr marL="1312896" indent="0">
              <a:buNone/>
              <a:defRPr sz="2600" b="1"/>
            </a:lvl3pPr>
            <a:lvl4pPr marL="1969343" indent="0">
              <a:buNone/>
              <a:defRPr sz="2300" b="1"/>
            </a:lvl4pPr>
            <a:lvl5pPr marL="2625791" indent="0">
              <a:buNone/>
              <a:defRPr sz="2300" b="1"/>
            </a:lvl5pPr>
            <a:lvl6pPr marL="3282239" indent="0">
              <a:buNone/>
              <a:defRPr sz="2300" b="1"/>
            </a:lvl6pPr>
            <a:lvl7pPr marL="3938687" indent="0">
              <a:buNone/>
              <a:defRPr sz="2300" b="1"/>
            </a:lvl7pPr>
            <a:lvl8pPr marL="4595134" indent="0">
              <a:buNone/>
              <a:defRPr sz="2300" b="1"/>
            </a:lvl8pPr>
            <a:lvl9pPr marL="52515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75F866-A800-489D-98DD-FE1BE5F61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968DDC-6B4A-4904-95BD-7CD9C325F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9555" y="2465706"/>
            <a:ext cx="6608565" cy="120840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6448" indent="0">
              <a:buNone/>
              <a:defRPr sz="2900" b="1"/>
            </a:lvl2pPr>
            <a:lvl3pPr marL="1312896" indent="0">
              <a:buNone/>
              <a:defRPr sz="2600" b="1"/>
            </a:lvl3pPr>
            <a:lvl4pPr marL="1969343" indent="0">
              <a:buNone/>
              <a:defRPr sz="2300" b="1"/>
            </a:lvl4pPr>
            <a:lvl5pPr marL="2625791" indent="0">
              <a:buNone/>
              <a:defRPr sz="2300" b="1"/>
            </a:lvl5pPr>
            <a:lvl6pPr marL="3282239" indent="0">
              <a:buNone/>
              <a:defRPr sz="2300" b="1"/>
            </a:lvl6pPr>
            <a:lvl7pPr marL="3938687" indent="0">
              <a:buNone/>
              <a:defRPr sz="2300" b="1"/>
            </a:lvl7pPr>
            <a:lvl8pPr marL="4595134" indent="0">
              <a:buNone/>
              <a:defRPr sz="2300" b="1"/>
            </a:lvl8pPr>
            <a:lvl9pPr marL="52515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401AC3-01A9-4B5F-8BF9-CB1FBFEE7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9555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F922E4-FCA0-4197-A88B-F71724D8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47B92D-B6EB-46D2-965B-28B0AC98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159C70-962B-47F4-9B70-DC094ABE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9C915-D5CC-4D46-96D7-6472F9F1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098EEE-2BC4-4CBE-BA7A-433CAB14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265E06-ACE1-4484-9C71-027E91D2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E1326D-2307-401E-A829-E6C6E5EE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774A79-CF23-422B-BD10-1EF57872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E23FCC-7AC5-4CD7-881C-9155E8E6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5DCE72-2C08-4C5B-9AB1-8DC116E9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4B3B9-2E7C-4D1F-8EA5-81B7B129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BFB50-0B99-4474-B1A6-2D47F8011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565" y="1448224"/>
            <a:ext cx="7869555" cy="7147984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BD8187-1B06-49D8-B5AB-26AA5F8A3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00"/>
            </a:lvl1pPr>
            <a:lvl2pPr marL="656448" indent="0">
              <a:buNone/>
              <a:defRPr sz="2000"/>
            </a:lvl2pPr>
            <a:lvl3pPr marL="1312896" indent="0">
              <a:buNone/>
              <a:defRPr sz="1700"/>
            </a:lvl3pPr>
            <a:lvl4pPr marL="1969343" indent="0">
              <a:buNone/>
              <a:defRPr sz="1400"/>
            </a:lvl4pPr>
            <a:lvl5pPr marL="2625791" indent="0">
              <a:buNone/>
              <a:defRPr sz="1400"/>
            </a:lvl5pPr>
            <a:lvl6pPr marL="3282239" indent="0">
              <a:buNone/>
              <a:defRPr sz="1400"/>
            </a:lvl6pPr>
            <a:lvl7pPr marL="3938687" indent="0">
              <a:buNone/>
              <a:defRPr sz="1400"/>
            </a:lvl7pPr>
            <a:lvl8pPr marL="4595134" indent="0">
              <a:buNone/>
              <a:defRPr sz="1400"/>
            </a:lvl8pPr>
            <a:lvl9pPr marL="525158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19387A-687E-4FA6-823D-06995442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5BE00F-11BC-4CB5-B937-3F75274E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FF8A30-284B-45B1-9C10-1823A985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BCC98-920D-434A-B455-88EA7BB4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16112F-C49A-44EE-BA9C-2B998672E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8565" y="1448224"/>
            <a:ext cx="7869555" cy="7147984"/>
          </a:xfrm>
        </p:spPr>
        <p:txBody>
          <a:bodyPr/>
          <a:lstStyle>
            <a:lvl1pPr marL="0" indent="0">
              <a:buNone/>
              <a:defRPr sz="4600"/>
            </a:lvl1pPr>
            <a:lvl2pPr marL="656448" indent="0">
              <a:buNone/>
              <a:defRPr sz="4000"/>
            </a:lvl2pPr>
            <a:lvl3pPr marL="1312896" indent="0">
              <a:buNone/>
              <a:defRPr sz="3400"/>
            </a:lvl3pPr>
            <a:lvl4pPr marL="1969343" indent="0">
              <a:buNone/>
              <a:defRPr sz="2900"/>
            </a:lvl4pPr>
            <a:lvl5pPr marL="2625791" indent="0">
              <a:buNone/>
              <a:defRPr sz="2900"/>
            </a:lvl5pPr>
            <a:lvl6pPr marL="3282239" indent="0">
              <a:buNone/>
              <a:defRPr sz="2900"/>
            </a:lvl6pPr>
            <a:lvl7pPr marL="3938687" indent="0">
              <a:buNone/>
              <a:defRPr sz="2900"/>
            </a:lvl7pPr>
            <a:lvl8pPr marL="4595134" indent="0">
              <a:buNone/>
              <a:defRPr sz="2900"/>
            </a:lvl8pPr>
            <a:lvl9pPr marL="52515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F0D7C2-5EE3-4382-94C3-EDF2B5DF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00"/>
            </a:lvl1pPr>
            <a:lvl2pPr marL="656448" indent="0">
              <a:buNone/>
              <a:defRPr sz="2000"/>
            </a:lvl2pPr>
            <a:lvl3pPr marL="1312896" indent="0">
              <a:buNone/>
              <a:defRPr sz="1700"/>
            </a:lvl3pPr>
            <a:lvl4pPr marL="1969343" indent="0">
              <a:buNone/>
              <a:defRPr sz="1400"/>
            </a:lvl4pPr>
            <a:lvl5pPr marL="2625791" indent="0">
              <a:buNone/>
              <a:defRPr sz="1400"/>
            </a:lvl5pPr>
            <a:lvl6pPr marL="3282239" indent="0">
              <a:buNone/>
              <a:defRPr sz="1400"/>
            </a:lvl6pPr>
            <a:lvl7pPr marL="3938687" indent="0">
              <a:buNone/>
              <a:defRPr sz="1400"/>
            </a:lvl7pPr>
            <a:lvl8pPr marL="4595134" indent="0">
              <a:buNone/>
              <a:defRPr sz="1400"/>
            </a:lvl8pPr>
            <a:lvl9pPr marL="525158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B17F0F-4610-4F23-B9EF-6FA08682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79597C-DDBC-4332-9E64-431C9533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91D890-3E7A-4439-A61B-E4635A4C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6AFE7E-980C-43F1-BD9D-1302C026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535518"/>
            <a:ext cx="13407390" cy="1944159"/>
          </a:xfrm>
          <a:prstGeom prst="rect">
            <a:avLst/>
          </a:prstGeom>
        </p:spPr>
        <p:txBody>
          <a:bodyPr vert="horz" lIns="131290" tIns="65645" rIns="131290" bIns="6564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5C0212-2C49-437A-86DE-952164F2C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131290" tIns="65645" rIns="131290" bIns="656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8D5A1D-7E1A-4433-9401-C95569D6E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705" y="9322648"/>
            <a:ext cx="3497580" cy="535516"/>
          </a:xfrm>
          <a:prstGeom prst="rect">
            <a:avLst/>
          </a:prstGeom>
        </p:spPr>
        <p:txBody>
          <a:bodyPr vert="horz" lIns="131290" tIns="65645" rIns="131290" bIns="6564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25A7-E909-4C2C-9540-BCD222FB1CC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D46D9-986B-422E-BB8A-8C541DD8B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215" y="9322648"/>
            <a:ext cx="5246370" cy="535516"/>
          </a:xfrm>
          <a:prstGeom prst="rect">
            <a:avLst/>
          </a:prstGeom>
        </p:spPr>
        <p:txBody>
          <a:bodyPr vert="horz" lIns="131290" tIns="65645" rIns="131290" bIns="6564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CBBC8-0C87-4030-A5C3-41C9208B9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515" y="9322648"/>
            <a:ext cx="3497580" cy="535516"/>
          </a:xfrm>
          <a:prstGeom prst="rect">
            <a:avLst/>
          </a:prstGeom>
        </p:spPr>
        <p:txBody>
          <a:bodyPr vert="horz" lIns="131290" tIns="65645" rIns="131290" bIns="6564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81C2-A24B-4BDB-8717-8AE32752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8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12896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224" indent="-328224" algn="l" defTabSz="1312896" rtl="0" eaLnBrk="1" latinLnBrk="0" hangingPunct="1">
        <a:lnSpc>
          <a:spcPct val="90000"/>
        </a:lnSpc>
        <a:spcBef>
          <a:spcPts val="1436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84672" indent="-328224" algn="l" defTabSz="1312896" rtl="0" eaLnBrk="1" latinLnBrk="0" hangingPunct="1">
        <a:lnSpc>
          <a:spcPct val="90000"/>
        </a:lnSpc>
        <a:spcBef>
          <a:spcPts val="718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41119" indent="-328224" algn="l" defTabSz="1312896" rtl="0" eaLnBrk="1" latinLnBrk="0" hangingPunct="1">
        <a:lnSpc>
          <a:spcPct val="90000"/>
        </a:lnSpc>
        <a:spcBef>
          <a:spcPts val="718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97567" indent="-328224" algn="l" defTabSz="1312896" rtl="0" eaLnBrk="1" latinLnBrk="0" hangingPunct="1">
        <a:lnSpc>
          <a:spcPct val="90000"/>
        </a:lnSpc>
        <a:spcBef>
          <a:spcPts val="71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54015" indent="-328224" algn="l" defTabSz="1312896" rtl="0" eaLnBrk="1" latinLnBrk="0" hangingPunct="1">
        <a:lnSpc>
          <a:spcPct val="90000"/>
        </a:lnSpc>
        <a:spcBef>
          <a:spcPts val="71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10463" indent="-328224" algn="l" defTabSz="1312896" rtl="0" eaLnBrk="1" latinLnBrk="0" hangingPunct="1">
        <a:lnSpc>
          <a:spcPct val="90000"/>
        </a:lnSpc>
        <a:spcBef>
          <a:spcPts val="71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66910" indent="-328224" algn="l" defTabSz="1312896" rtl="0" eaLnBrk="1" latinLnBrk="0" hangingPunct="1">
        <a:lnSpc>
          <a:spcPct val="90000"/>
        </a:lnSpc>
        <a:spcBef>
          <a:spcPts val="71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23358" indent="-328224" algn="l" defTabSz="1312896" rtl="0" eaLnBrk="1" latinLnBrk="0" hangingPunct="1">
        <a:lnSpc>
          <a:spcPct val="90000"/>
        </a:lnSpc>
        <a:spcBef>
          <a:spcPts val="71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79806" indent="-328224" algn="l" defTabSz="1312896" rtl="0" eaLnBrk="1" latinLnBrk="0" hangingPunct="1">
        <a:lnSpc>
          <a:spcPct val="90000"/>
        </a:lnSpc>
        <a:spcBef>
          <a:spcPts val="71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28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6448" algn="l" defTabSz="13128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2896" algn="l" defTabSz="13128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9343" algn="l" defTabSz="13128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5791" algn="l" defTabSz="13128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239" algn="l" defTabSz="13128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687" algn="l" defTabSz="13128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5134" algn="l" defTabSz="13128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51582" algn="l" defTabSz="13128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D48DB-4ACC-4F7E-A24E-0BEB86D3FC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49DC3F-A8A5-43EC-BF84-1887950B2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D2C5F6-3668-42D8-BDC4-D49A1E41C18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10"/>
            <a:ext cx="15544800" cy="100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Radcliffe-Meyers, Lori</dc:creator>
  <cp:lastModifiedBy>Administrator</cp:lastModifiedBy>
  <cp:revision>3</cp:revision>
  <dcterms:created xsi:type="dcterms:W3CDTF">2020-01-15T14:22:18Z</dcterms:created>
  <dcterms:modified xsi:type="dcterms:W3CDTF">2020-02-12T13:25:11Z</dcterms:modified>
</cp:coreProperties>
</file>